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EB28C4F-DF49-4281-A9D7-FBCE0CAEC2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5238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A5C4684-351E-41BE-A693-4375363E1B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9750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5BE035-F43B-4C35-8836-64CD97B68E9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15293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4030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3" r:id="rId1"/>
    <p:sldLayoutId id="2147483754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H006  </a:t>
            </a:r>
            <a:r>
              <a:rPr lang="zh-CN" altLang="zh-TW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主阿</a:t>
            </a:r>
            <a:r>
              <a:rPr lang="zh-CN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CN" altLang="zh-TW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祢的名何其美</a:t>
            </a:r>
            <a:br>
              <a:rPr lang="zh-TW" altLang="en-US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HOW EXCELLENT IS THY NAME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(1/1)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主阿，祢的名在全地何其美！</a:t>
            </a:r>
            <a:r>
              <a:rPr lang="en-US" altLang="zh-TW" sz="2800" dirty="0"/>
              <a:t>(2X)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How Excellent, O Lord, is Thy Name in all the earth! (2X)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祢將祢榮耀彰顯於天：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Who hast set Thy glory above the heavens: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祢指頭造的天，並月亮、星宿。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works of Thy fingers, the moon and the stars.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主阿，祢的名在全地何其美！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How Excellent, O Lord, is Thy name in all the earth!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259</TotalTime>
  <Words>106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宋体</vt:lpstr>
      <vt:lpstr>Microsoft JhengHei</vt:lpstr>
      <vt:lpstr>新細明體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H006  主阿，祢的名何其美 HOW EXCELLENT IS THY NAME (1/1)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H006 主阿,祢的名何其美 HOW EXCELLENT IS THY NAME</dc:title>
  <dc:subject>Hymnary 聖徒詩歌</dc:subject>
  <dc:creator>Psalm 8:1,3</dc:creator>
  <cp:lastModifiedBy>Timothy Liang</cp:lastModifiedBy>
  <cp:revision>41</cp:revision>
  <dcterms:created xsi:type="dcterms:W3CDTF">2001-04-19T19:07:54Z</dcterms:created>
  <dcterms:modified xsi:type="dcterms:W3CDTF">2017-07-31T22:22:42Z</dcterms:modified>
</cp:coreProperties>
</file>